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9" autoAdjust="0"/>
    <p:restoredTop sz="94660"/>
  </p:normalViewPr>
  <p:slideViewPr>
    <p:cSldViewPr>
      <p:cViewPr varScale="1">
        <p:scale>
          <a:sx n="68" d="100"/>
          <a:sy n="68" d="100"/>
        </p:scale>
        <p:origin x="-8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2713DD8-7423-4D5E-B2AE-363204603973}" type="datetimeFigureOut">
              <a:rPr lang="en-US" smtClean="0"/>
              <a:t>4/10/2012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1E4A10D-F159-4D9B-AC50-741578EB024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713DD8-7423-4D5E-B2AE-363204603973}" type="datetimeFigureOut">
              <a:rPr lang="en-US" smtClean="0"/>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4A10D-F159-4D9B-AC50-741578EB02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713DD8-7423-4D5E-B2AE-363204603973}" type="datetimeFigureOut">
              <a:rPr lang="en-US" smtClean="0"/>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4A10D-F159-4D9B-AC50-741578EB02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713DD8-7423-4D5E-B2AE-363204603973}" type="datetimeFigureOut">
              <a:rPr lang="en-US" smtClean="0"/>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4A10D-F159-4D9B-AC50-741578EB02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2713DD8-7423-4D5E-B2AE-363204603973}" type="datetimeFigureOut">
              <a:rPr lang="en-US" smtClean="0"/>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4A10D-F159-4D9B-AC50-741578EB024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713DD8-7423-4D5E-B2AE-363204603973}" type="datetimeFigureOut">
              <a:rPr lang="en-US" smtClean="0"/>
              <a:t>4/10/2012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4A10D-F159-4D9B-AC50-741578EB024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2713DD8-7423-4D5E-B2AE-363204603973}" type="datetimeFigureOut">
              <a:rPr lang="en-US" smtClean="0"/>
              <a:t>4/10/2012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E4A10D-F159-4D9B-AC50-741578EB02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2713DD8-7423-4D5E-B2AE-363204603973}" type="datetimeFigureOut">
              <a:rPr lang="en-US" smtClean="0"/>
              <a:t>4/10/2012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E4A10D-F159-4D9B-AC50-741578EB024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713DD8-7423-4D5E-B2AE-363204603973}" type="datetimeFigureOut">
              <a:rPr lang="en-US" smtClean="0"/>
              <a:t>4/10/2012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E4A10D-F159-4D9B-AC50-741578EB02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713DD8-7423-4D5E-B2AE-363204603973}" type="datetimeFigureOut">
              <a:rPr lang="en-US" smtClean="0"/>
              <a:t>4/10/2012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4A10D-F159-4D9B-AC50-741578EB024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2713DD8-7423-4D5E-B2AE-363204603973}" type="datetimeFigureOut">
              <a:rPr lang="en-US" smtClean="0"/>
              <a:t>4/10/2012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1E4A10D-F159-4D9B-AC50-741578EB024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713DD8-7423-4D5E-B2AE-363204603973}" type="datetimeFigureOut">
              <a:rPr lang="en-US" smtClean="0"/>
              <a:t>4/10/2012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1E4A10D-F159-4D9B-AC50-741578EB024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mayoclinic.com/health/suicide/MH00058" TargetMode="External"/><Relationship Id="rId2" Type="http://schemas.openxmlformats.org/officeDocument/2006/relationships/hyperlink" Target="http://www.metanoia.org/suicide/" TargetMode="External"/><Relationship Id="rId1" Type="http://schemas.openxmlformats.org/officeDocument/2006/relationships/slideLayout" Target="../slideLayouts/slideLayout2.xml"/><Relationship Id="rId4" Type="http://schemas.openxmlformats.org/officeDocument/2006/relationships/hyperlink" Target="http://www.save.org/index.cfm?page_id=705E1907-C4DD-5D32-2C7087CE5924CCA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1371600"/>
          </a:xfrm>
        </p:spPr>
        <p:txBody>
          <a:bodyPr/>
          <a:lstStyle/>
          <a:p>
            <a:r>
              <a:rPr lang="en-US" dirty="0" smtClean="0"/>
              <a:t>Preventing Suicide    </a:t>
            </a:r>
            <a:endParaRPr lang="en-US" dirty="0"/>
          </a:p>
        </p:txBody>
      </p:sp>
      <p:sp>
        <p:nvSpPr>
          <p:cNvPr id="3" name="Subtitle 2"/>
          <p:cNvSpPr>
            <a:spLocks noGrp="1"/>
          </p:cNvSpPr>
          <p:nvPr>
            <p:ph type="subTitle" idx="1"/>
          </p:nvPr>
        </p:nvSpPr>
        <p:spPr>
          <a:xfrm>
            <a:off x="533400" y="1524000"/>
            <a:ext cx="7854696" cy="4648200"/>
          </a:xfrm>
        </p:spPr>
        <p:txBody>
          <a:bodyPr>
            <a:normAutofit fontScale="25000" lnSpcReduction="20000"/>
          </a:bodyPr>
          <a:lstStyle/>
          <a:p>
            <a:r>
              <a:rPr lang="en-US" sz="9600" dirty="0" smtClean="0"/>
              <a:t/>
            </a:r>
            <a:br>
              <a:rPr lang="en-US" sz="9600" dirty="0" smtClean="0"/>
            </a:br>
            <a:r>
              <a:rPr lang="en-US" sz="9600" dirty="0" smtClean="0"/>
              <a:t>A suicidal person may not ask for help, but that doesn't mean that help isn't wanted. Most people who commit suicide don't want to die—they just want to stop hurting. Suicide prevention starts with recognizing the warning signs and taking them seriously.</a:t>
            </a:r>
          </a:p>
          <a:p>
            <a:r>
              <a:rPr lang="en-US" sz="9600" dirty="0" smtClean="0"/>
              <a:t>If you think a friend or family member is considering suicide, you might be afraid to bring up the subject. But talking openly about suicidal thoughts and feelings can save a life. Speak up if you're concerned and seek professional help immediately! Through understanding, reassurance, and support, you can help your loved one overcome thoughts of suicide.</a:t>
            </a:r>
          </a:p>
          <a:p>
            <a:endParaRPr lang="en-US" dirty="0"/>
          </a:p>
        </p:txBody>
      </p:sp>
      <p:pic>
        <p:nvPicPr>
          <p:cNvPr id="4" name="Picture 3" descr="download.jpg"/>
          <p:cNvPicPr>
            <a:picLocks noChangeAspect="1"/>
          </p:cNvPicPr>
          <p:nvPr/>
        </p:nvPicPr>
        <p:blipFill>
          <a:blip r:embed="rId2" cstate="print"/>
          <a:stretch>
            <a:fillRect/>
          </a:stretch>
        </p:blipFill>
        <p:spPr>
          <a:xfrm>
            <a:off x="228600" y="5486400"/>
            <a:ext cx="8915400" cy="1371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420112"/>
          </a:xfrm>
        </p:spPr>
        <p:txBody>
          <a:bodyPr>
            <a:normAutofit fontScale="90000"/>
          </a:bodyPr>
          <a:lstStyle/>
          <a:p>
            <a:r>
              <a:rPr lang="en-US" sz="3200" dirty="0" smtClean="0"/>
              <a:t>Suicide is never good. It cause pain to you, and emotion pain to your </a:t>
            </a:r>
            <a:r>
              <a:rPr lang="en-US" sz="3200" dirty="0" err="1" smtClean="0"/>
              <a:t>fam</a:t>
            </a:r>
            <a:r>
              <a:rPr lang="en-US" sz="3200" dirty="0" smtClean="0"/>
              <a:t>(ILY) . You should love your </a:t>
            </a:r>
            <a:r>
              <a:rPr lang="en-US" sz="3200" dirty="0" err="1" smtClean="0"/>
              <a:t>fam</a:t>
            </a:r>
            <a:r>
              <a:rPr lang="en-US" sz="3200" dirty="0" smtClean="0"/>
              <a:t>(</a:t>
            </a:r>
            <a:r>
              <a:rPr lang="en-US" sz="3200" dirty="0" err="1" smtClean="0"/>
              <a:t>ily</a:t>
            </a:r>
            <a:r>
              <a:rPr lang="en-US" sz="3200" dirty="0" smtClean="0"/>
              <a:t>) and not want pain cause to them so called and get help, or help someone else that may be having suicidal thoughts </a:t>
            </a:r>
            <a:endParaRPr lang="en-US" sz="3200" dirty="0"/>
          </a:p>
        </p:txBody>
      </p:sp>
      <p:pic>
        <p:nvPicPr>
          <p:cNvPr id="4" name="Content Placeholder 3" descr="images (2).jpg"/>
          <p:cNvPicPr>
            <a:picLocks noGrp="1" noChangeAspect="1"/>
          </p:cNvPicPr>
          <p:nvPr>
            <p:ph idx="1"/>
          </p:nvPr>
        </p:nvPicPr>
        <p:blipFill>
          <a:blip r:embed="rId2" cstate="print"/>
          <a:stretch>
            <a:fillRect/>
          </a:stretch>
        </p:blipFill>
        <p:spPr>
          <a:xfrm>
            <a:off x="457200" y="3581400"/>
            <a:ext cx="8229600" cy="3000375"/>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258312"/>
          </a:xfrm>
        </p:spPr>
        <p:txBody>
          <a:bodyPr>
            <a:normAutofit/>
          </a:bodyPr>
          <a:lstStyle/>
          <a:p>
            <a:r>
              <a:rPr lang="en-US" sz="2400" dirty="0" smtClean="0"/>
              <a:t>If anyone you know is having suicide thoughts you should just leave them sitting their for help. They may not ask for it but everyone in one time of their life need help.  If they push you away it just mean they need more help then expected . Leaving someone bye themselves while they having suicide thoughts only leads to death.</a:t>
            </a:r>
            <a:br>
              <a:rPr lang="en-US" sz="2400" dirty="0" smtClean="0"/>
            </a:br>
            <a:r>
              <a:rPr lang="en-US" sz="2400" dirty="0" smtClean="0"/>
              <a:t/>
            </a:r>
            <a:br>
              <a:rPr lang="en-US" sz="2400" dirty="0" smtClean="0"/>
            </a:br>
            <a:endParaRPr lang="en-US" sz="2400" dirty="0"/>
          </a:p>
        </p:txBody>
      </p:sp>
      <p:pic>
        <p:nvPicPr>
          <p:cNvPr id="6" name="Content Placeholder 5" descr="suicide.jpg"/>
          <p:cNvPicPr>
            <a:picLocks noGrp="1" noChangeAspect="1"/>
          </p:cNvPicPr>
          <p:nvPr>
            <p:ph idx="1"/>
          </p:nvPr>
        </p:nvPicPr>
        <p:blipFill>
          <a:blip r:embed="rId2" cstate="print"/>
          <a:stretch>
            <a:fillRect/>
          </a:stretch>
        </p:blipFill>
        <p:spPr>
          <a:xfrm>
            <a:off x="3810000" y="3352800"/>
            <a:ext cx="4457700" cy="28575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743200"/>
          </a:xfrm>
        </p:spPr>
        <p:txBody>
          <a:bodyPr>
            <a:normAutofit fontScale="90000"/>
          </a:bodyPr>
          <a:lstStyle/>
          <a:p>
            <a:r>
              <a:rPr lang="en-US" sz="2700" dirty="0" smtClean="0"/>
              <a:t>If someone have suicide thoughts for to long it will cause pain to themselves, pain to their family, and pain to the person who was trying to help him/her (if their was a person who tried to help). </a:t>
            </a:r>
            <a:br>
              <a:rPr lang="en-US" sz="2700" dirty="0" smtClean="0"/>
            </a:br>
            <a:r>
              <a:rPr lang="en-US" sz="4900" dirty="0" smtClean="0"/>
              <a:t/>
            </a:r>
            <a:br>
              <a:rPr lang="en-US" sz="4900" dirty="0" smtClean="0"/>
            </a:br>
            <a:r>
              <a:rPr lang="en-US" sz="4900" dirty="0" smtClean="0"/>
              <a:t>SUICIDE IS NOT THE WAY TO GO </a:t>
            </a:r>
            <a:endParaRPr lang="en-US" sz="4900" dirty="0"/>
          </a:p>
        </p:txBody>
      </p:sp>
      <p:pic>
        <p:nvPicPr>
          <p:cNvPr id="6" name="Content Placeholder 5" descr="images (1).jpg"/>
          <p:cNvPicPr>
            <a:picLocks noGrp="1" noChangeAspect="1"/>
          </p:cNvPicPr>
          <p:nvPr>
            <p:ph idx="1"/>
          </p:nvPr>
        </p:nvPicPr>
        <p:blipFill>
          <a:blip r:embed="rId2" cstate="print"/>
          <a:stretch>
            <a:fillRect/>
          </a:stretch>
        </p:blipFill>
        <p:spPr>
          <a:xfrm>
            <a:off x="228600" y="3962400"/>
            <a:ext cx="8305800" cy="2537619"/>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down)">
                                      <p:cBhvr>
                                        <p:cTn id="7" dur="5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609600" y="2362200"/>
            <a:ext cx="8077200" cy="3962400"/>
          </a:xfrm>
        </p:spPr>
        <p:txBody>
          <a:bodyPr>
            <a:normAutofit/>
          </a:bodyPr>
          <a:lstStyle/>
          <a:p>
            <a:pPr>
              <a:lnSpc>
                <a:spcPct val="90000"/>
              </a:lnSpc>
            </a:pPr>
            <a:endParaRPr lang="en-US" dirty="0"/>
          </a:p>
        </p:txBody>
      </p:sp>
      <p:pic>
        <p:nvPicPr>
          <p:cNvPr id="4" name="Picture 3" descr="Picture1.png"/>
          <p:cNvPicPr>
            <a:picLocks noChangeAspect="1"/>
          </p:cNvPicPr>
          <p:nvPr/>
        </p:nvPicPr>
        <p:blipFill>
          <a:blip r:embed="rId2" cstate="print"/>
          <a:stretch>
            <a:fillRect/>
          </a:stretch>
        </p:blipFill>
        <p:spPr>
          <a:xfrm>
            <a:off x="228600" y="228600"/>
            <a:ext cx="8610600" cy="66294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icture2.png"/>
          <p:cNvPicPr>
            <a:picLocks noGrp="1" noChangeAspect="1"/>
          </p:cNvPicPr>
          <p:nvPr>
            <p:ph idx="1"/>
          </p:nvPr>
        </p:nvPicPr>
        <p:blipFill>
          <a:blip r:embed="rId2" cstate="print"/>
          <a:stretch>
            <a:fillRect/>
          </a:stretch>
        </p:blipFill>
        <p:spPr>
          <a:xfrm>
            <a:off x="457200" y="533400"/>
            <a:ext cx="8458199" cy="63246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icture3.png"/>
          <p:cNvPicPr>
            <a:picLocks noGrp="1" noChangeAspect="1"/>
          </p:cNvPicPr>
          <p:nvPr>
            <p:ph idx="1"/>
          </p:nvPr>
        </p:nvPicPr>
        <p:blipFill>
          <a:blip r:embed="rId2" cstate="print"/>
          <a:stretch>
            <a:fillRect/>
          </a:stretch>
        </p:blipFill>
        <p:spPr>
          <a:xfrm>
            <a:off x="304800" y="228600"/>
            <a:ext cx="8610600" cy="6468822"/>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icture4.png"/>
          <p:cNvPicPr>
            <a:picLocks noGrp="1" noChangeAspect="1"/>
          </p:cNvPicPr>
          <p:nvPr>
            <p:ph idx="1"/>
          </p:nvPr>
        </p:nvPicPr>
        <p:blipFill>
          <a:blip r:embed="rId2" cstate="print"/>
          <a:stretch>
            <a:fillRect/>
          </a:stretch>
        </p:blipFill>
        <p:spPr>
          <a:xfrm>
            <a:off x="54647" y="457200"/>
            <a:ext cx="9089353" cy="6058453"/>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icture5.png"/>
          <p:cNvPicPr>
            <a:picLocks noGrp="1" noChangeAspect="1"/>
          </p:cNvPicPr>
          <p:nvPr>
            <p:ph idx="1"/>
          </p:nvPr>
        </p:nvPicPr>
        <p:blipFill>
          <a:blip r:embed="rId2" cstate="print"/>
          <a:stretch>
            <a:fillRect/>
          </a:stretch>
        </p:blipFill>
        <p:spPr>
          <a:xfrm>
            <a:off x="0" y="152400"/>
            <a:ext cx="8925774" cy="67056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http://www.metanoia.org/suicide/</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t>
            </a:r>
            <a:r>
              <a:rPr lang="en-US" dirty="0" smtClean="0">
                <a:hlinkClick r:id="rId3"/>
              </a:rPr>
              <a:t>http://www.mayoclinic.com/health/suicide/MH00058</a:t>
            </a:r>
            <a:endParaRPr lang="en-US" dirty="0" smtClean="0"/>
          </a:p>
          <a:p>
            <a:pPr>
              <a:buNone/>
            </a:pPr>
            <a:r>
              <a:rPr lang="en-US" dirty="0" smtClean="0">
                <a:hlinkClick r:id="rId4"/>
              </a:rPr>
              <a:t>http://www.save.org/index.cfm?page_id=705E1907-C4DD-5D32-2C7087CE5924CCA4</a:t>
            </a: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t>
            </a:r>
            <a:r>
              <a:rPr lang="en-US" dirty="0" smtClean="0"/>
              <a:t>website Suicide is not chosen; it happens</a:t>
            </a:r>
            <a:br>
              <a:rPr lang="en-US" dirty="0" smtClean="0"/>
            </a:br>
            <a:r>
              <a:rPr lang="en-US" dirty="0" smtClean="0"/>
              <a:t>when pain exceeds </a:t>
            </a:r>
            <a:br>
              <a:rPr lang="en-US" dirty="0" smtClean="0"/>
            </a:br>
            <a:r>
              <a:rPr lang="en-US" dirty="0" smtClean="0"/>
              <a:t>resources for coping with pain.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82</TotalTime>
  <Words>177</Words>
  <Application>Microsoft Office PowerPoint</Application>
  <PresentationFormat>On-screen Show (4:3)</PresentationFormat>
  <Paragraphs>15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Preventing Suicide    </vt:lpstr>
      <vt:lpstr>If anyone you know is having suicide thoughts you should just leave them sitting their for help. They may not ask for it but everyone in one time of their life need help.  If they push you away it just mean they need more help then expected . Leaving someone bye themselves while they having suicide thoughts only leads to death.  </vt:lpstr>
      <vt:lpstr>If someone have suicide thoughts for to long it will cause pain to themselves, pain to their family, and pain to the person who was trying to help him/her (if their was a person who tried to help).   SUICIDE IS NOT THE WAY TO GO </vt:lpstr>
      <vt:lpstr>     </vt:lpstr>
      <vt:lpstr>Slide 5</vt:lpstr>
      <vt:lpstr>Slide 6</vt:lpstr>
      <vt:lpstr>Slide 7</vt:lpstr>
      <vt:lpstr>Slide 8</vt:lpstr>
      <vt:lpstr>http://www.metanoia.org/suicide/</vt:lpstr>
      <vt:lpstr>Suicide is never good. It cause pain to you, and emotion pain to your fam(ILY) . You should love your fam(ily) and not want pain cause to them so called and get help, or help someone else that may be having suicidal thoughts </vt:lpstr>
    </vt:vector>
  </TitlesOfParts>
  <Company>Jefferson Parish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Preventing Suicide</dc:title>
  <dc:creator>Class</dc:creator>
  <cp:lastModifiedBy>Class</cp:lastModifiedBy>
  <cp:revision>10</cp:revision>
  <dcterms:created xsi:type="dcterms:W3CDTF">2012-04-10T12:30:15Z</dcterms:created>
  <dcterms:modified xsi:type="dcterms:W3CDTF">2012-04-10T13:52:53Z</dcterms:modified>
</cp:coreProperties>
</file>